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4" d="100"/>
          <a:sy n="114" d="100"/>
        </p:scale>
        <p:origin x="714" y="10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 xmlns:a16="http://schemas.microsoft.com/office/drawing/2014/main" id="{5FD0626E-7FFA-F384-1DF5-056574800B20}"/>
              </a:ext>
            </a:extLst>
          </p:cNvPr>
          <p:cNvSpPr txBox="1"/>
          <p:nvPr/>
        </p:nvSpPr>
        <p:spPr>
          <a:xfrm>
            <a:off x="1349770" y="2292725"/>
            <a:ext cx="6520068" cy="2462213"/>
          </a:xfrm>
          <a:prstGeom prst="rect">
            <a:avLst/>
          </a:prstGeom>
          <a:noFill/>
        </p:spPr>
        <p:txBody>
          <a:bodyPr wrap="square">
            <a:spAutoFit/>
          </a:bodyPr>
          <a:lstStyle/>
          <a:p>
            <a:pPr algn="ctr"/>
            <a:r>
              <a:rPr lang="en-US" sz="2800" dirty="0"/>
              <a:t>Sentimental analysis AI system</a:t>
            </a:r>
            <a:endParaRPr lang="en-US" dirty="0"/>
          </a:p>
          <a:p>
            <a:r>
              <a:rPr lang="en-US" dirty="0"/>
              <a:t>Name &amp; Email id </a:t>
            </a:r>
            <a:r>
              <a:rPr lang="en-US"/>
              <a:t>: </a:t>
            </a:r>
            <a:r>
              <a:rPr lang="en-US" smtClean="0"/>
              <a:t>YUVARAJAN VK </a:t>
            </a:r>
            <a:r>
              <a:rPr lang="en-US" dirty="0"/>
              <a:t>&amp; </a:t>
            </a:r>
            <a:r>
              <a:rPr lang="en-US" dirty="0" smtClean="0"/>
              <a:t>yuvarajanvk754@gmail.com </a:t>
            </a:r>
            <a:endParaRPr lang="en-US" dirty="0"/>
          </a:p>
          <a:p>
            <a:r>
              <a:rPr lang="en-US" dirty="0"/>
              <a:t>NM </a:t>
            </a:r>
            <a:r>
              <a:rPr lang="en-US" dirty="0" smtClean="0"/>
              <a:t>ID:au811321114034</a:t>
            </a:r>
            <a:endParaRPr lang="en-US" dirty="0"/>
          </a:p>
          <a:p>
            <a:r>
              <a:rPr lang="en-US" dirty="0" err="1"/>
              <a:t>Reg</a:t>
            </a:r>
            <a:r>
              <a:rPr lang="en-US" dirty="0"/>
              <a:t> </a:t>
            </a:r>
            <a:r>
              <a:rPr lang="en-US" dirty="0" smtClean="0"/>
              <a:t>No:811321114034</a:t>
            </a:r>
            <a:endParaRPr lang="en-US" dirty="0"/>
          </a:p>
          <a:p>
            <a:r>
              <a:rPr lang="en-US" dirty="0"/>
              <a:t>Guide:</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dirty="0">
                <a:effectLst/>
                <a:latin typeface="Calibri" panose="020F0502020204030204" pitchFamily="34" charset="0"/>
                <a:ea typeface="Calibri" panose="020F0502020204030204" pitchFamily="34" charset="0"/>
                <a:cs typeface="Times New Roman" panose="02020603050405020304" pitchFamily="18" charset="0"/>
              </a:rPr>
              <a:t>, Master Trainer )</a:t>
            </a:r>
          </a:p>
          <a:p>
            <a:r>
              <a:rPr lang="en-US" dirty="0">
                <a:latin typeface="Calibri" panose="020F0502020204030204" pitchFamily="34" charset="0"/>
                <a:ea typeface="Calibri" panose="020F0502020204030204" pitchFamily="34" charset="0"/>
                <a:cs typeface="Times New Roman" panose="02020603050405020304" pitchFamily="18" charset="0"/>
              </a:rPr>
              <a:t>JJ COLLEGE OF ENGINEERING AND TECHNOLOGY</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 xmlns:a16="http://schemas.microsoft.com/office/drawing/2014/main"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 xmlns:a16="http://schemas.microsoft.com/office/drawing/2014/main"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infopath/2007/PartnerControls"/>
    <ds:schemaRef ds:uri="fe56e3b0-34a1-4d6f-a501-a0b2b7006a18"/>
    <ds:schemaRef ds:uri="http://schemas.openxmlformats.org/package/2006/metadata/core-properties"/>
    <ds:schemaRef ds:uri="http://schemas.microsoft.com/office/2006/documentManagement/types"/>
    <ds:schemaRef ds:uri="http://www.w3.org/XML/1998/namespace"/>
    <ds:schemaRef ds:uri="http://purl.org/dc/dcmitype/"/>
    <ds:schemaRef ds:uri="http://purl.org/dc/elements/1.1/"/>
    <ds:schemaRef ds:uri="94eeb56d-118c-48c3-937f-7f05817f7373"/>
    <ds:schemaRef ds:uri="http://purl.org/dc/terms/"/>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233</TotalTime>
  <Words>727</Words>
  <Application>Microsoft Office PowerPoint</Application>
  <PresentationFormat>On-screen Show (16:9)</PresentationFormat>
  <Paragraphs>53</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12</cp:revision>
  <dcterms:modified xsi:type="dcterms:W3CDTF">2024-11-11T10:59:58Z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